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71" r:id="rId5"/>
    <p:sldId id="272" r:id="rId6"/>
    <p:sldId id="273" r:id="rId7"/>
    <p:sldId id="290" r:id="rId8"/>
    <p:sldId id="289" r:id="rId9"/>
    <p:sldId id="276" r:id="rId10"/>
    <p:sldId id="274" r:id="rId11"/>
    <p:sldId id="277" r:id="rId12"/>
    <p:sldId id="275" r:id="rId13"/>
    <p:sldId id="282" r:id="rId14"/>
    <p:sldId id="287" r:id="rId15"/>
    <p:sldId id="284" r:id="rId16"/>
    <p:sldId id="285" r:id="rId17"/>
    <p:sldId id="286" r:id="rId18"/>
    <p:sldId id="283" r:id="rId19"/>
    <p:sldId id="288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4E4CC-2310-42CE-92C8-77B0E6C33379}" v="2" dt="2022-05-17T16:22:16.704"/>
    <p1510:client id="{C0E1D64F-BA9B-47B2-9D61-15458F2A8189}" v="2" dt="2022-07-21T18:57:47.815"/>
    <p1510:client id="{CE9BD76B-AD4F-4EF3-8F21-B8AD83106EAB}" v="68" dt="2022-08-10T09:18:15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9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YED ABDUL ALI" userId="S::19b-049-cs@uitu.edu.pk::ff67f762-d869-4803-b61a-458585fa427e" providerId="AD" clId="Web-{C0E1D64F-BA9B-47B2-9D61-15458F2A8189}"/>
    <pc:docChg chg="modSld">
      <pc:chgData name="SYED ABDUL ALI" userId="S::19b-049-cs@uitu.edu.pk::ff67f762-d869-4803-b61a-458585fa427e" providerId="AD" clId="Web-{C0E1D64F-BA9B-47B2-9D61-15458F2A8189}" dt="2022-07-21T18:57:47.815" v="1" actId="1076"/>
      <pc:docMkLst>
        <pc:docMk/>
      </pc:docMkLst>
      <pc:sldChg chg="modSp">
        <pc:chgData name="SYED ABDUL ALI" userId="S::19b-049-cs@uitu.edu.pk::ff67f762-d869-4803-b61a-458585fa427e" providerId="AD" clId="Web-{C0E1D64F-BA9B-47B2-9D61-15458F2A8189}" dt="2022-07-21T18:57:47.815" v="1" actId="1076"/>
        <pc:sldMkLst>
          <pc:docMk/>
          <pc:sldMk cId="1715770973" sldId="280"/>
        </pc:sldMkLst>
        <pc:picChg chg="mod">
          <ac:chgData name="SYED ABDUL ALI" userId="S::19b-049-cs@uitu.edu.pk::ff67f762-d869-4803-b61a-458585fa427e" providerId="AD" clId="Web-{C0E1D64F-BA9B-47B2-9D61-15458F2A8189}" dt="2022-07-21T18:57:47.815" v="1" actId="1076"/>
          <ac:picMkLst>
            <pc:docMk/>
            <pc:sldMk cId="1715770973" sldId="280"/>
            <ac:picMk id="9" creationId="{00000000-0000-0000-0000-000000000000}"/>
          </ac:picMkLst>
        </pc:picChg>
      </pc:sldChg>
    </pc:docChg>
  </pc:docChgLst>
  <pc:docChgLst>
    <pc:chgData name="Ahmed Farid" userId="S::afarid@uitu.edu.pk::d873da19-d7e2-4c56-b1e3-66735bddbc1b" providerId="AD" clId="Web-{CE9BD76B-AD4F-4EF3-8F21-B8AD83106EAB}"/>
    <pc:docChg chg="addSld modSld">
      <pc:chgData name="Ahmed Farid" userId="S::afarid@uitu.edu.pk::d873da19-d7e2-4c56-b1e3-66735bddbc1b" providerId="AD" clId="Web-{CE9BD76B-AD4F-4EF3-8F21-B8AD83106EAB}" dt="2022-08-10T09:18:14.099" v="52" actId="20577"/>
      <pc:docMkLst>
        <pc:docMk/>
      </pc:docMkLst>
      <pc:sldChg chg="addSp delSp modSp new addAnim delAnim">
        <pc:chgData name="Ahmed Farid" userId="S::afarid@uitu.edu.pk::d873da19-d7e2-4c56-b1e3-66735bddbc1b" providerId="AD" clId="Web-{CE9BD76B-AD4F-4EF3-8F21-B8AD83106EAB}" dt="2022-08-10T09:18:14.099" v="52" actId="20577"/>
        <pc:sldMkLst>
          <pc:docMk/>
          <pc:sldMk cId="888430799" sldId="289"/>
        </pc:sldMkLst>
        <pc:spChg chg="mod">
          <ac:chgData name="Ahmed Farid" userId="S::afarid@uitu.edu.pk::d873da19-d7e2-4c56-b1e3-66735bddbc1b" providerId="AD" clId="Web-{CE9BD76B-AD4F-4EF3-8F21-B8AD83106EAB}" dt="2022-08-10T09:18:14.099" v="52" actId="20577"/>
          <ac:spMkLst>
            <pc:docMk/>
            <pc:sldMk cId="888430799" sldId="289"/>
            <ac:spMk id="2" creationId="{B3C96179-C3F1-0AE1-F04C-E06F36E86C89}"/>
          </ac:spMkLst>
        </pc:spChg>
        <pc:spChg chg="del">
          <ac:chgData name="Ahmed Farid" userId="S::afarid@uitu.edu.pk::d873da19-d7e2-4c56-b1e3-66735bddbc1b" providerId="AD" clId="Web-{CE9BD76B-AD4F-4EF3-8F21-B8AD83106EAB}" dt="2022-08-10T09:12:38.620" v="1"/>
          <ac:spMkLst>
            <pc:docMk/>
            <pc:sldMk cId="888430799" sldId="289"/>
            <ac:spMk id="3" creationId="{6B4B8EEA-C51D-D49E-3782-9E55D6F5285B}"/>
          </ac:spMkLst>
        </pc:spChg>
        <pc:spChg chg="add del mod">
          <ac:chgData name="Ahmed Farid" userId="S::afarid@uitu.edu.pk::d873da19-d7e2-4c56-b1e3-66735bddbc1b" providerId="AD" clId="Web-{CE9BD76B-AD4F-4EF3-8F21-B8AD83106EAB}" dt="2022-08-10T09:14:16.358" v="8"/>
          <ac:spMkLst>
            <pc:docMk/>
            <pc:sldMk cId="888430799" sldId="289"/>
            <ac:spMk id="6" creationId="{696AE359-DCFD-D9C2-23DA-5DD74137FCF8}"/>
          </ac:spMkLst>
        </pc:spChg>
        <pc:spChg chg="add">
          <ac:chgData name="Ahmed Farid" userId="S::afarid@uitu.edu.pk::d873da19-d7e2-4c56-b1e3-66735bddbc1b" providerId="AD" clId="Web-{CE9BD76B-AD4F-4EF3-8F21-B8AD83106EAB}" dt="2022-08-10T09:15:26.938" v="28"/>
          <ac:spMkLst>
            <pc:docMk/>
            <pc:sldMk cId="888430799" sldId="289"/>
            <ac:spMk id="7" creationId="{42D4A015-CCD5-874B-F901-8044F3CCAC3C}"/>
          </ac:spMkLst>
        </pc:spChg>
        <pc:spChg chg="add del mod">
          <ac:chgData name="Ahmed Farid" userId="S::afarid@uitu.edu.pk::d873da19-d7e2-4c56-b1e3-66735bddbc1b" providerId="AD" clId="Web-{CE9BD76B-AD4F-4EF3-8F21-B8AD83106EAB}" dt="2022-08-10T09:18:10.974" v="51"/>
          <ac:spMkLst>
            <pc:docMk/>
            <pc:sldMk cId="888430799" sldId="289"/>
            <ac:spMk id="8" creationId="{82C39141-BE7E-4D67-BCC6-178101A28186}"/>
          </ac:spMkLst>
        </pc:spChg>
        <pc:picChg chg="add mod ord modCrop">
          <ac:chgData name="Ahmed Farid" userId="S::afarid@uitu.edu.pk::d873da19-d7e2-4c56-b1e3-66735bddbc1b" providerId="AD" clId="Web-{CE9BD76B-AD4F-4EF3-8F21-B8AD83106EAB}" dt="2022-08-10T09:13:04.933" v="5" actId="14100"/>
          <ac:picMkLst>
            <pc:docMk/>
            <pc:sldMk cId="888430799" sldId="289"/>
            <ac:picMk id="4" creationId="{7D0E1BAA-175D-5B43-C644-021FADC35979}"/>
          </ac:picMkLst>
        </pc:picChg>
      </pc:sldChg>
    </pc:docChg>
  </pc:docChgLst>
  <pc:docChgLst>
    <pc:chgData name="MUHAMMAD BILAL KHAN" userId="S::19b-091-cs@uitu.edu.pk::b5ff6a58-e747-418e-9e3e-fd39dff68707" providerId="AD" clId="Web-{1994E4CC-2310-42CE-92C8-77B0E6C33379}"/>
    <pc:docChg chg="modSld">
      <pc:chgData name="MUHAMMAD BILAL KHAN" userId="S::19b-091-cs@uitu.edu.pk::b5ff6a58-e747-418e-9e3e-fd39dff68707" providerId="AD" clId="Web-{1994E4CC-2310-42CE-92C8-77B0E6C33379}" dt="2022-05-17T16:22:16.704" v="1" actId="1076"/>
      <pc:docMkLst>
        <pc:docMk/>
      </pc:docMkLst>
      <pc:sldChg chg="modSp">
        <pc:chgData name="MUHAMMAD BILAL KHAN" userId="S::19b-091-cs@uitu.edu.pk::b5ff6a58-e747-418e-9e3e-fd39dff68707" providerId="AD" clId="Web-{1994E4CC-2310-42CE-92C8-77B0E6C33379}" dt="2022-05-17T16:22:16.704" v="1" actId="1076"/>
        <pc:sldMkLst>
          <pc:docMk/>
          <pc:sldMk cId="3501170067" sldId="279"/>
        </pc:sldMkLst>
        <pc:picChg chg="mod">
          <ac:chgData name="MUHAMMAD BILAL KHAN" userId="S::19b-091-cs@uitu.edu.pk::b5ff6a58-e747-418e-9e3e-fd39dff68707" providerId="AD" clId="Web-{1994E4CC-2310-42CE-92C8-77B0E6C33379}" dt="2022-05-17T16:22:16.704" v="1" actId="1076"/>
          <ac:picMkLst>
            <pc:docMk/>
            <pc:sldMk cId="3501170067" sldId="279"/>
            <ac:picMk id="8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C1CE3A-7103-45A6-9A43-EA92DDE17209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38255-B880-4433-9DB4-BFB09AC05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55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38255-B880-4433-9DB4-BFB09AC05C5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5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738255-B880-4433-9DB4-BFB09AC05C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09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3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34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57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4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73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7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3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12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619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3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53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D6BFE8-B808-482F-B4D5-A5C7EE297205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57A4-CABD-48D6-9ADF-0393CA6B01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7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02" y="88114"/>
            <a:ext cx="11105695" cy="562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3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8518" cy="2755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53667"/>
            <a:ext cx="4648200" cy="42183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518" y="0"/>
            <a:ext cx="3229656" cy="113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1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516850" cy="132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9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6222"/>
            <a:ext cx="8518704" cy="653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056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1713" t="21296" r="14931" b="12222"/>
          <a:stretch/>
        </p:blipFill>
        <p:spPr>
          <a:xfrm>
            <a:off x="0" y="-1"/>
            <a:ext cx="8750300" cy="68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3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579" t="21852" r="15857" b="60556"/>
          <a:stretch/>
        </p:blipFill>
        <p:spPr>
          <a:xfrm>
            <a:off x="0" y="-1"/>
            <a:ext cx="10591800" cy="1988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8578"/>
            <a:ext cx="8521700" cy="479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50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0110"/>
            <a:ext cx="8772916" cy="21652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" y="0"/>
            <a:ext cx="1475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/>
              <a:t>Example 6.2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4151"/>
          <a:stretch/>
        </p:blipFill>
        <p:spPr>
          <a:xfrm>
            <a:off x="0" y="2730501"/>
            <a:ext cx="9882473" cy="410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830" y="-1"/>
            <a:ext cx="3454170" cy="593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466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7785"/>
            <a:ext cx="12192000" cy="456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28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4" y="0"/>
            <a:ext cx="6083808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339" y="4968076"/>
            <a:ext cx="4645555" cy="18899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339" y="0"/>
            <a:ext cx="4267570" cy="502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700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528" cy="38164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8" y="4044280"/>
            <a:ext cx="5858764" cy="14936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528" y="0"/>
            <a:ext cx="5852667" cy="54381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2" y="5438103"/>
            <a:ext cx="5791702" cy="670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70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01860" cy="2235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5813"/>
            <a:ext cx="8126672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04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3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359376" y="633025"/>
                <a:ext cx="21248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376" y="633025"/>
                <a:ext cx="2124877" cy="276999"/>
              </a:xfrm>
              <a:prstGeom prst="rect">
                <a:avLst/>
              </a:prstGeom>
              <a:blipFill>
                <a:blip r:embed="rId2"/>
                <a:stretch>
                  <a:fillRect l="-860" t="-2222" r="-2006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" y="25162"/>
            <a:ext cx="6005080" cy="54868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6" y="4724400"/>
            <a:ext cx="2610320" cy="2033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404100" y="1306125"/>
                <a:ext cx="27286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100" y="1306125"/>
                <a:ext cx="2728696" cy="276999"/>
              </a:xfrm>
              <a:prstGeom prst="rect">
                <a:avLst/>
              </a:prstGeom>
              <a:blipFill>
                <a:blip r:embed="rId5"/>
                <a:stretch>
                  <a:fillRect l="-1790" t="-2174" r="-290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404100" y="2768600"/>
                <a:ext cx="28414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/>
                  <a:t>0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100" y="2768600"/>
                <a:ext cx="2841419" cy="276999"/>
              </a:xfrm>
              <a:prstGeom prst="rect">
                <a:avLst/>
              </a:prstGeom>
              <a:blipFill>
                <a:blip r:embed="rId6"/>
                <a:stretch>
                  <a:fillRect l="-5150" t="-28261" r="-3219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04099" y="1957000"/>
                <a:ext cx="393402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𝑙𝑖𝑛𝑒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𝑝𝑎𝑠𝑠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𝑡h𝑟𝑜𝑢𝑔h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𝑎𝑥𝑖𝑠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𝑐𝑢𝑡𝑠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0)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099" y="1957000"/>
                <a:ext cx="3934026" cy="553998"/>
              </a:xfrm>
              <a:prstGeom prst="rect">
                <a:avLst/>
              </a:prstGeom>
              <a:blipFill>
                <a:blip r:embed="rId7"/>
                <a:stretch>
                  <a:fillRect l="-2171" b="-16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404100" y="3517348"/>
                <a:ext cx="2345514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100" y="3517348"/>
                <a:ext cx="2345514" cy="5767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404100" y="4436019"/>
                <a:ext cx="1941557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100" y="4436019"/>
                <a:ext cx="1941557" cy="576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518400" y="5608836"/>
                <a:ext cx="1890261" cy="576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5608836"/>
                <a:ext cx="1890261" cy="57676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46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2D4A015-CCD5-874B-F901-8044F3CCAC3C}"/>
              </a:ext>
            </a:extLst>
          </p:cNvPr>
          <p:cNvSpPr txBox="1"/>
          <p:nvPr/>
        </p:nvSpPr>
        <p:spPr>
          <a:xfrm>
            <a:off x="6537157" y="1122947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32137" y="314184"/>
                <a:ext cx="2338076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37" y="314184"/>
                <a:ext cx="2338076" cy="44063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2137" y="863289"/>
                <a:ext cx="2830070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37" y="863289"/>
                <a:ext cx="2830070" cy="4406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049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xmlns="" id="{7D0E1BAA-175D-5B43-C644-021FADC35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2165" t="8911" r="206" b="14191"/>
          <a:stretch/>
        </p:blipFill>
        <p:spPr>
          <a:xfrm>
            <a:off x="832137" y="1724985"/>
            <a:ext cx="6735634" cy="478381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2D4A015-CCD5-874B-F901-8044F3CCAC3C}"/>
              </a:ext>
            </a:extLst>
          </p:cNvPr>
          <p:cNvSpPr txBox="1"/>
          <p:nvPr/>
        </p:nvSpPr>
        <p:spPr>
          <a:xfrm>
            <a:off x="6537157" y="1122947"/>
            <a:ext cx="180975" cy="3619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32137" y="314184"/>
                <a:ext cx="2338076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37" y="314184"/>
                <a:ext cx="2338076" cy="4406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832137" y="863289"/>
                <a:ext cx="2830070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137" y="863289"/>
                <a:ext cx="2830070" cy="4406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843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51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42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926" t="27593" r="16435" b="9630"/>
          <a:stretch/>
        </p:blipFill>
        <p:spPr>
          <a:xfrm>
            <a:off x="-1" y="0"/>
            <a:ext cx="968279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550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695" t="23518" r="15741" b="35185"/>
          <a:stretch/>
        </p:blipFill>
        <p:spPr>
          <a:xfrm>
            <a:off x="127000" y="-1"/>
            <a:ext cx="8445500" cy="3722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22028"/>
            <a:ext cx="2971800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50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626" t="27778" r="21758" b="25555"/>
          <a:stretch/>
        </p:blipFill>
        <p:spPr>
          <a:xfrm>
            <a:off x="-101601" y="365124"/>
            <a:ext cx="6408271" cy="4968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252" y="365124"/>
            <a:ext cx="5948848" cy="49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23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78CD74E6EC074C877E48E8459BCA24" ma:contentTypeVersion="4" ma:contentTypeDescription="Create a new document." ma:contentTypeScope="" ma:versionID="6a9bc0fa1bf1e0b0be1d938e8bfa452c">
  <xsd:schema xmlns:xsd="http://www.w3.org/2001/XMLSchema" xmlns:xs="http://www.w3.org/2001/XMLSchema" xmlns:p="http://schemas.microsoft.com/office/2006/metadata/properties" xmlns:ns2="a112da84-b477-42c9-9cd0-ab67bc7e7985" targetNamespace="http://schemas.microsoft.com/office/2006/metadata/properties" ma:root="true" ma:fieldsID="e76fb157e36846d6bea81cc2f3437437" ns2:_="">
    <xsd:import namespace="a112da84-b477-42c9-9cd0-ab67bc7e79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2da84-b477-42c9-9cd0-ab67bc7e7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E33BD6-6AAA-480D-8924-3DACED10695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6774720-BC73-4A59-BB51-55D305471218}"/>
</file>

<file path=customXml/itemProps3.xml><?xml version="1.0" encoding="utf-8"?>
<ds:datastoreItem xmlns:ds="http://schemas.openxmlformats.org/officeDocument/2006/customXml" ds:itemID="{0FCBE22B-0255-4F2C-ABF6-23018AD8895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Widescreen</PresentationFormat>
  <Paragraphs>15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Farid</dc:creator>
  <cp:lastModifiedBy>Ahmed Farid</cp:lastModifiedBy>
  <cp:revision>24</cp:revision>
  <dcterms:created xsi:type="dcterms:W3CDTF">2021-03-15T04:09:59Z</dcterms:created>
  <dcterms:modified xsi:type="dcterms:W3CDTF">2022-08-10T09:20:22Z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0x0101001778CD74E6EC074C877E48E8459BCA24</vt:lpwstr>
  </property>
</Properties>
</file>